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开放目标检测技术演进：从OVD到统一范式OVD+OWD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3309938"/>
            <a:ext cx="604838" cy="114300"/>
          </a:xfrm>
          <a:prstGeom prst="rect">
            <a:avLst/>
          </a:prstGeom>
          <a:solidFill>
            <a:srgbClr val="AF2E93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千问智能PPT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基于CLIP的跨模态对齐机制使模型能够理解自然语言描述并定位对应物体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1828800"/>
            <a:ext cx="8382000" cy="30194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1050" y="186690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跨模态对齐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81050" y="2243138"/>
            <a:ext cx="155733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利用CLIP模型实现图像与文本的语义对齐。通过共享嵌入空间，使视觉与语言信息相互关联。支持多模态理解与交互。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757488" y="186690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统一语义空间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57488" y="224313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将图像块和文本映射到同一向量空间。实现模态间语义可比性。增强模型的理解与匹配能力。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33925" y="186690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零样本迁移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33925" y="224313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无需特定类别训练即可识别新类。依赖文本描述生成类别表示。提升模型泛化性能。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710363" y="186690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解析新类别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710363" y="224313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根据自然语言描述理解未知类别。动态生成对应语义嵌入。实现开放词汇识别。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81050" y="3462337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定位物体实例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81050" y="3838575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不仅分类还能定位图像中物体。结合区域特征与文本匹配。实现开放集目标检测。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2757488" y="3462337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语义嵌入表示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2757488" y="3838575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用连续向量表达类别语义。取代传统离散标签。支持更灵活的分类机制。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733925" y="3462337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突破分类限制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4733925" y="3838575"/>
            <a:ext cx="155733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摆脱固定输出层的约束。动态响应新增类别。适应不断变化的应用需求。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710363" y="3462337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动态词汇扩展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710363" y="3838575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系统可随时加入新词描述。通过文本嵌入即时生效。实现真正开放的类别体系。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代表性方法如Grounding DINO引入多阶段深度对齐，在复杂文本提示下实现高精度检测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2947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多阶段对齐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071937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通过多阶段机制实现图像与文本在特征、实例和语义层面的深度交互，提升跨模态理解能力。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Grounding DINO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利用Grounding DINO模型实现视觉与语言信息的精准关联，增强对复杂描述的解析能力。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跨模态融合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结合Transformer解码器进行图像与文本的深度融合，强化模型对上下文的理解与推理。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开放词汇检测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22240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依托DINO的查询设计与接地预训练，显著提升在未见类别上的检测性能。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27384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灵活文本输入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99085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支持短语到句子级别的多样化文本输入，适应真实场景中复杂的语言表达需求。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37147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语义理解增强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96716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通过深度交互机制提升模型对细微语义差异的敏感度，优化整体检测与匹配精度。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YOLO-World采用重参数化策略实现实时推理，推动OVD向工业级部署迈进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重参数化加速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YOLO-World通过结构重参数化技术，在推理时融合多分支结构为等效卷积，显著提升检测速度。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实时开放检测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在保持高精度的同时实现每秒数十帧的检测速率，首次将开放词汇检测推向实时工业应用水平。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部署友好设计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模型轻量化与硬件兼容性优化，支持在边缘设备高效运行，降低实际场景部署成本。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开放世界目标检测（OWOD）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E6309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OWOD强调模型在无先验输入下的主动未知发现能力，构建通用物体性感知机制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主动发现未知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无需用户指定类别，模型自主识别训练中未见的物体，实现对开放环境的主动感知。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通用物体性建模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学习“是否为物体”的通用判据，区分真实物体与背景，支撑未知实例的定位能力。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无监督伪标签学习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通过聚类与一致性约束生成未知类别的伪标签，在无人工标注下驱动模型持续进化。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通过未知区域挖掘与伪标签学习，模型可在无监督条件下识别训练集外物体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6750" y="34480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未知挖掘机制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66750" y="369570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模型主动定位未匹配已知类别的显著区域，构建通用物体性感知，识别训练集外的潜在物体。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460750" y="34480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伪标签学习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460750" y="369570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对高置信度未知样本生成伪标签，用于迭代训练，实现无需人工标注的持续知识扩展。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54750" y="34480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噪声过滤策略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254750" y="369570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结合不确定性估计与对比学习，抑制背景误检与低质量伪标签，提升未知识别鲁棒性。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43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增量学习框架支持动态类别扩展，但在新旧知识平衡中面临灾难性遗忘挑战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524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3063" y="3448050"/>
            <a:ext cx="1076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增量学习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767137" y="19716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动态扩展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033963" y="186690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模型逐步引入新类别，实现识别范围的持续拓展。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033963" y="211455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在线更新分类头，适应新增类别的判别需求。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767137" y="25622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特征更新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033963" y="245745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同步优化特征空间，提升新旧类别的表示能力。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033963" y="270510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避免特征分布偏移，保持模型泛化性能。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767137" y="31527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遗忘抑制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033963" y="30480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灾难性遗忘导致旧类别识别准确率下降。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033963" y="32956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需通过机制设计保护已有知识不被覆盖。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767137" y="37433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知识蒸馏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033963" y="363855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利用旧模型指导新模型训练，保留历史知识。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033963" y="388620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通过输出分布对齐缓解记忆丢失问题。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767137" y="43338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记忆回放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033963" y="42291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存储少量旧类样本，在新阶段参与训练。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033963" y="44767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重构历史数据分布，增强模型稳定性。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767137" y="49244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参数隔离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033963" y="4819650"/>
            <a:ext cx="2171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为不同类别组分配独立参数子空间。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033963" y="5067300"/>
            <a:ext cx="2171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防止新类学习干扰原有决策边界。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典型方法如OW-DETR利用对比学习增强已知-未知边界判别力，提升鲁棒性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对比学习机制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OW-DETR引入对比损失，拉近同类实例特征距离，推开异类与背景，强化模型对已知-未知边界的判别能力。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已知-未知分离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通过构建独立的未知类别代理，显式建模未知样本分布，避免将低置信已知类误判为未知，提升分类可靠性。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伪标签优化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159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结合不确定性估计与对比增强特征，筛选高置信未知样本生成伪标签，降低噪声累积，提高增量学习稳定性。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OVD与OWD的统一框架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E6309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OVD提供强大的零样本语义理解能力，而OWOD赋予模型主动探索未知的自主性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语义理解能力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OVD通过视觉-语言对齐实现零样本识别，理解自然语言描述并定位新类别物体。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自主发现机制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97656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OWOD构建通用物体性感知，无需输入提示即可主动发现未知物体区域。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能力互补融合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97656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OVD擅长指令驱动检测，OWOD侧重环境自主探索，二者形成能力闭环。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协同感知基础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97656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统一框架结合语义理解与主动发现，为开放环境提供全面感知支撑。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11" r="511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研究背景与问题提出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开放词汇目标检测（OVD）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开放世界目标检测（OWOD）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OVD与OWD的统一框架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F2E9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实践应用与未来展望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626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统一范式OW-OVD整合两者优势，实现‘用户指令驱动’与‘环境自主发现’的协同检测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1828800"/>
            <a:ext cx="8382000" cy="39433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5313" y="481459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双模协同机制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95313" y="506700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融合语义理解与未知发现能力，实现指令驱动与自主感知并行。该机制提升检测的全面性与响应速度。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5313" y="3832027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指令与感知并行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95313" y="4084439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系统同时响应用户指令和主动感知环境变化。增强对动态场景的适应能力。支持实时双重检测路径。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5313" y="28494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动态查询扩展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95313" y="3101876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支持用户指定类别与未定义物体的同步搜索。灵活应对新增或未知目标需求。提升检索覆盖范围。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同步搜索能力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在一次查询中处理已知类与潜在新类。减少重复查询开销。提高系统交互效率与实用性。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186488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统一输出空间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186488" y="211931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将已知类、新类描述及通配符映射至共享语义空间。实现一体化输出表达。增强结果一致性与可解释性。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186488" y="28494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共享语义映射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186488" y="3101876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不同类型的对象在统一空间中进行表示与比较。促进跨类别推理与关联。提升模型整合能力。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6186488" y="3832027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闭环学习机制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186488" y="4084439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通过伪标签反馈与不确定性校准持续优化模型。实现动态环境下的自我迭代。提高长期稳定性。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186488" y="481459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识别精度提升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186488" y="506700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利用反馈信息不断改进识别效果。特别增强对新类与模糊样本的判别力。推动泛化性能演进。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通配符学习与属性选择机制支持灵活查询，涵盖具体名称、抽象属性与开放描述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2400300"/>
            <a:ext cx="8382000" cy="19431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8675" y="2626519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771525" y="3093244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引入通配符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71525" y="3345656"/>
            <a:ext cx="170021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通过可学习的通配符嵌入，实现对未见类别的动态匹配，提升模型开放性与适应性。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795588" y="2626519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2738438" y="3093244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属性解耦表示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738438" y="3345656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将物体建模为“类别+属性”组合，支持抽象特征的独立表达与灵活检索。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626519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4705350" y="3093244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多粒度查询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05350" y="3345656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兼容具体名称、属性描述及复合语句输入，增强查询方式的多样性与实用性。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729413" y="2626519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6672263" y="3093244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结构化提示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672263" y="3345656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利用结构化文本提示，提升模型对新颖语义的理解力与泛化能力。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不确定性建模与多源信息融合提升决策可靠性，为复杂开放环境提供稳健感知基础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不确定性建模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引入置信度校准与分布外检测机制，量化模型对未知类别的识别不确定性，避免高置信误判。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多源信息融合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融合视觉、语言与上下文线索，增强跨模态一致性，提升复杂场景下目标定位的鲁棒性。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075" y="35694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协同决策机制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0075" y="38600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结合已知类别得分与未知激活响应，动态平衡开放识别与背景抑制，保障检测可靠性。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实践应用与未来展望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E6309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在自动驾驶中识别新型车辆与临时障碍物，在机器人抓取中响应自然语言指令完成操作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自动驾驶感知升级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开放检测可识别训练未见的新型车辆与临时路障，提升复杂道路环境下的安全决策能力。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未知物体动态响应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通过零样本泛化，系统能定位电动滑板车、施工设备等新物体，避免误判或漏检风险。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机器人语义交互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支持自然语言指令输入，如‘递红色杯子’，实现基于描述的目标定位与抓取操作。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家庭场景自适应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无需重新训练即可识别新物品，使服务机器人灵活适应不断变化的居家生活环境。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智能安防系统可主动发现异常包裹或非法入侵动物，医疗影像中辅助定位罕见病变区域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视觉语言对齐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59556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系统基于视觉-语言对齐技术，实现图像与文本的语义匹配。该机制支持跨模态信息理解。为开放检测提供基础支撑。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开放检测能力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595563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可识别未在训练中出现的物体类别。提升对新型威胁的感知范围。增强系统的适应性与扩展性。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零样本泛化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595563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无需重新训练模型即可识别新类。适用于未知异常物体检测。显著降低模型更新成本。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异常物体识别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59556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能发现可疑包裹或侵入动物等非常规目标。强化安防场景中的主动预警能力。提升复杂环境下的安全性。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自然语言定位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通过描述如“戴帽子人员”快速检索目标。实现人机交互式威胁发现。提高响应灵活性与准确性。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无需模型重训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新增识别需求时无需再训练。节省计算资源与部署时间。支持动态任务调整。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医疗辅助诊断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可用于定位罕见病变区域。结合语义描述提升判读效率。助力早期疾病发现与干预。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跨场景精准识别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在安防与医疗等多领域通用。依托语义理解实现迁移应用。推动AI在复杂场景落地。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626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未来方向包括更强视觉-语言模型集成、持续学习与人机协作机制优化、多任务统一架构设计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9433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70981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集成视觉模型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962227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深度集成GPT-4V、Gemini等视觉语言模型，增强复杂语义的理解与生成能力，提升开放检测的准确性。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727252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统一多任务架构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979664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构建融合检测、分割与跟踪的统一架构，减少模块冗余，降低系统部署与维护的复杂度。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7446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实现开放感知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997101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打造通用开放感知系统，支持多样化场景输入，提高模型对未知对象的识别能力。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9716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持续学习优化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22240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采用持续学习策略，有效缓解模型遗忘问题，保障长期运行中的性能稳定性。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支持在线更新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11931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结合在线更新与离线训练机制，实现模型动态迭代，适应环境变化与新任务需求。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8494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人机协同学习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101876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引入人机协同框架，利用人类反馈优化模型决策，提升学习效率与结果可解释性。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832027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闭环反馈机制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4084439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建立用户反馈闭环，主动识别高价值样本，指导模型在关键场景下的优化方向。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81459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高效数据利用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506700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通过主动学习策略，用少量标注数据获得显著性能提升，降低标注成本与时间开销。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需进一步突破长尾分布处理、跨域泛化能力及边缘计算效率，推动开放感知系统落地应用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0050" y="1847850"/>
            <a:ext cx="2781151" cy="2338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75" y="262890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长尾优化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2475" y="2919412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针对类别极端不均衡问题，需发展对罕见类敏感的损失函数与数据增强策略，提升模型对低频物体的识别鲁棒性。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81201" y="1847850"/>
            <a:ext cx="2781151" cy="23383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33626" y="262890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跨域适配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533626" y="2919412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加强领域自适应能力，使模型在医疗影像、卫星图等专业场景中无需大量标注即可保持高性能检测表现。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962352" y="1847850"/>
            <a:ext cx="2781151" cy="23383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14777" y="262890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边缘部署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314777" y="2919412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通过模型压缩与轻量化设计，实现在资源受限设备上的高效推理，推动开放感知技术在实际场景中的广泛应用。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AF2E93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PPT内容由千问AI生成，访问qianwen.com智能生成更多PPT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研究背景与问题提出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E6309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传统目标检测在封闭世界假设下取得显著进展，但受限于静态类别空间与排他性判定机制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715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封闭世界假设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71500" y="26479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传统检测器依赖固定类别集，训练后无法识别新物体，严重限制实际应用。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26670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静态类别空间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667000" y="26479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模型输出维度固定，新增类别需重新训练，难以适应动态开放环境。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625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排他性判定机制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762500" y="26479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Softmax强制归类至已知类，无法表达‘未知物体’这一关键概念。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68580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语义缺失问题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858000" y="26479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类别以ID表示，无语义信息，模型无法理解类间相似性与层级关系。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现实世界呈现极端长尾分布与动态演化特性，标注成本随类别增长呈指数级上升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39875" y="2400300"/>
            <a:ext cx="476250" cy="4762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长尾分布显著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现实物体类别服从Zipf定律，频繁类占比极小，大量类别为罕见类，如LVIS中近千类仅出现数十次。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333875" y="2400300"/>
            <a:ext cx="476250" cy="4762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标注成本高昂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标注成本随类别数线性增长，覆盖万级类别需海量人力，经济与时间成本均不可持续。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127875" y="2400300"/>
            <a:ext cx="476250" cy="476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动态演化挑战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159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新物体不断涌现，传统静态数据集无法穷尽所有类别，模型难以适应开放环境的持续变化。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543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自动驾驶、智能安防、医疗影像等关键场景迫切需要模型具备识别未知物体的能力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5524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76713" y="4667250"/>
            <a:ext cx="7905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智能感知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628900" y="19526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自动驾驶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19100" y="232410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识别新型车辆，检测训练中未见的车型并分类。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781300"/>
            <a:ext cx="264318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感知临时路障，动态判断道路突发障碍物。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19100" y="302895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响应突发行为，对行人横穿等异常做出快速反应。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2628900" y="365760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智能安防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19100" y="402907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发现动态威胁，识别可疑人员或异常聚集行为。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19100" y="448627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异常入侵检测，基于行为模式判断潜在安全风险。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419100" y="494347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实时预警响应，联动系统发出警报并记录事件。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2628900" y="55721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医疗影像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419100" y="594360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识别罕见病灶，发现少见疾病在影像中的异常表现。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419100" y="640080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辅助诊断决策，提供医生未注意到的潜在病变提示。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19100" y="685800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异常区域定位，精准标注影像中需重点关注的区域。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029325" y="25336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语义理解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081713" y="290512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上下文推理，结合场景理解物体可能的存在形式。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081713" y="336232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概念泛化，将已知类别知识迁移到未知对象识别。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029325" y="39909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异常检测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081713" y="436245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偏离模式识别，发现与正常数据分布不同的异常样本。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081713" y="4819650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无监督学习，无需标签即可发现潜在风险信号。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6029325" y="544830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风险响应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6081713" y="581977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自动避险策略，系统主动调整行为规避潜在危险。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6081713" y="6276975"/>
            <a:ext cx="2643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人机协同干预，提示操作员及时介入处理高风险事件。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打破封闭世界假设面临语义缺失、固定容量与零泛化能力三大根本挑战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847850"/>
            <a:ext cx="2085975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语义缺失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19412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传统检测器使用离散ID表示类别，无法表达语义关联，导致模型难以理解新旧类别间的相似性。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847850"/>
            <a:ext cx="2085975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固定容量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分类头输出维度固定，新增类别需重构网络并重新训练，无法动态扩展识别体系。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2085975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零泛化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19412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模型仅优化已知类别的准确率，对未知类别无识别能力，无法判断‘这是物体但不知类别’。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847850"/>
            <a:ext cx="2085975" cy="25479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机制局限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Softmax强制归属已知集合，排斥第N+1类存在，从根本上限制了开放环境下的适应能力。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开放词汇目标检测（OVD）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E6309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71237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OVD通过视觉-语言对齐实现零样本迁移，将类别表示从离散ID转化为可扩展的语义嵌入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语义化表示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OVD将类别由固定ID转为文本语义嵌入，使模型理解‘狗’与‘犬类动物’间的语义关联，突破封闭分类体系。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零样本迁移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借助大规模图文对预训练，模型可识别训练未见的新类别，实现仅凭文本描述即可定位未知物体。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075" y="3464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动态词汇表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0075" y="3755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推理时支持任意文本输入作为检测目标，无需重新训练，灵活适配用户自定义类别与复杂查询需求。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2025-12-27T03:30:27Z</dcterms:created>
  <dcterms:modified xsi:type="dcterms:W3CDTF">2025-12-27T03:30:27Z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"173747f0b8f0067943300e6e3865b92b", "ReservedCode1": "4b21d837ffeb5746e8c038c0f51202d8f69b9f25424a6254fd10f956a5cc0634", "ContentPropagator": "001191330110MADHPQQY7L10000", "PropagateID": "173747f0b8f0067943300e6e3865b92b", "ReservedCode2": ""}</ns1:lpwstr>
  </ns0:property>
</ns0:Properties>
</file>